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960" r:id="rId1"/>
  </p:sldMasterIdLst>
  <p:sldIdLst>
    <p:sldId id="279" r:id="rId2"/>
  </p:sldIdLst>
  <p:sldSz cx="12192000" cy="6858000"/>
  <p:notesSz cx="6858000" cy="9144000"/>
  <p:embeddedFontLst>
    <p:embeddedFont>
      <p:font typeface="Agency FB" panose="020B0503020202020204" pitchFamily="34" charset="0"/>
      <p:regular r:id="rId3"/>
      <p:bold r:id="rId4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6B10C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3" d="100"/>
          <a:sy n="103" d="100"/>
        </p:scale>
        <p:origin x="792" y="10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font" Target="fonts/font1.fntdata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font" Target="fonts/font2.fntdata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371601"/>
            <a:ext cx="10464800" cy="1927225"/>
          </a:xfrm>
        </p:spPr>
        <p:txBody>
          <a:bodyPr anchor="b">
            <a:noAutofit/>
          </a:bodyPr>
          <a:lstStyle>
            <a:lvl1pPr>
              <a:defRPr sz="5400" cap="all" baseline="0">
                <a:latin typeface="Agency FB" panose="020B0503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505200"/>
            <a:ext cx="85344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432C8-69A7-458B-9684-2BFA64B31948}" type="datetime2">
              <a:rPr lang="en-US" smtClean="0"/>
              <a:t>Wednesday, November 27, 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914400" y="3398520"/>
            <a:ext cx="104648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057FC-95B6-4D89-AFDA-ABA33EE921E5}" type="datetime2">
              <a:rPr lang="en-US" smtClean="0"/>
              <a:t>Wednesday, November 27, 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609600"/>
            <a:ext cx="2743200" cy="5867400"/>
          </a:xfrm>
        </p:spPr>
        <p:txBody>
          <a:bodyPr vert="eaVert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609600"/>
            <a:ext cx="80264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549AC-EB31-477F-92A9-B1988E232878}" type="datetime2">
              <a:rPr lang="en-US" smtClean="0"/>
              <a:t>Wednesday, November 27, 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6A3A3-94A6-4E5B-AF39-173ACA3E61CC}" type="datetime2">
              <a:rPr lang="en-US" smtClean="0"/>
              <a:t>Wednesday, November 27, 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2362201"/>
            <a:ext cx="103632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4626865"/>
            <a:ext cx="103632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3D019-A32C-4EAD-B8E6-DBDA699692FD}" type="datetime2">
              <a:rPr lang="en-US" smtClean="0"/>
              <a:t>Wednesday, November 27, 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975360" y="4599432"/>
            <a:ext cx="104648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73352"/>
            <a:ext cx="53848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73352"/>
            <a:ext cx="53848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BA98F-560C-4997-81C4-81D4D9187EAB}" type="datetime2">
              <a:rPr lang="en-US" smtClean="0"/>
              <a:t>Wednesday, November 27, 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76400"/>
            <a:ext cx="524256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438400"/>
            <a:ext cx="524256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39840" y="1676400"/>
            <a:ext cx="524256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9840" y="2438400"/>
            <a:ext cx="524256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972B2-CA5C-437D-87D0-8081271A9E4B}" type="datetime2">
              <a:rPr lang="en-US" smtClean="0"/>
              <a:t>Wednesday, November 27, 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3741949" y="4045691"/>
            <a:ext cx="4709160" cy="1059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D4847-11EF-4466-A8AD-85CDB7B49118}" type="datetime2">
              <a:rPr lang="en-US" smtClean="0"/>
              <a:t>Wednesday, November 27, 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8457A-3AB9-4880-8A0C-9F8524491207}" type="datetime2">
              <a:rPr lang="en-US" smtClean="0"/>
              <a:t>Wednesday, November 27, 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92080"/>
            <a:ext cx="2852928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2400" y="792080"/>
            <a:ext cx="7620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2130553"/>
            <a:ext cx="2852928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976D3-5B7F-4300-ABED-C91F1B2AE209}" type="datetime2">
              <a:rPr lang="en-US" smtClean="0"/>
              <a:t>Wednesday, November 27, 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912152" y="3579942"/>
            <a:ext cx="5577840" cy="211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92480"/>
            <a:ext cx="2856907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11480" y="838201"/>
            <a:ext cx="787252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133600"/>
            <a:ext cx="2852928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C1E59-17DD-41CE-97CA-624A472382D4}" type="datetime2">
              <a:rPr lang="en-US" smtClean="0"/>
              <a:t>Wednesday, November 27, 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12192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109728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9728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12192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18288"/>
            <a:ext cx="3860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A80CB818-7379-467D-8E76-EF9D9074A26C}" type="datetime2">
              <a:rPr lang="en-US" smtClean="0"/>
              <a:t>Wednesday, November 27, 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0" y="18288"/>
            <a:ext cx="54864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160000" y="18288"/>
            <a:ext cx="14224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>
                <a:latin typeface="Agency FB" panose="020B0503020202020204" pitchFamily="34" charset="0"/>
                <a:cs typeface="Aparajita" panose="020B0604020202020204" pitchFamily="34" charset="0"/>
              </a:rPr>
              <a:t>Final Exam Review</a:t>
            </a:r>
            <a:endParaRPr lang="en-US" sz="3600" dirty="0">
              <a:latin typeface="Agency FB" panose="020B0503020202020204" pitchFamily="34" charset="0"/>
              <a:cs typeface="Aparajita" panose="020B0604020202020204" pitchFamily="34" charset="0"/>
            </a:endParaRPr>
          </a:p>
        </p:txBody>
      </p:sp>
      <p:pic>
        <p:nvPicPr>
          <p:cNvPr id="1026" name="Picture 2" descr="Final Exam">
            <a:extLst>
              <a:ext uri="{FF2B5EF4-FFF2-40B4-BE49-F238E27FC236}">
                <a16:creationId xmlns:a16="http://schemas.microsoft.com/office/drawing/2014/main" id="{EB646124-45BC-49A2-A1C5-75C3BEF4EA8A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7737" y="476523"/>
            <a:ext cx="4135540" cy="62401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Oval 3">
            <a:extLst>
              <a:ext uri="{FF2B5EF4-FFF2-40B4-BE49-F238E27FC236}">
                <a16:creationId xmlns:a16="http://schemas.microsoft.com/office/drawing/2014/main" id="{5DA94BEE-EE56-4DC9-A9E8-8494D567DF4D}"/>
              </a:ext>
            </a:extLst>
          </p:cNvPr>
          <p:cNvSpPr/>
          <p:nvPr/>
        </p:nvSpPr>
        <p:spPr>
          <a:xfrm>
            <a:off x="4955462" y="6194325"/>
            <a:ext cx="3805083" cy="575187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951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Clarity.thmx</Template>
  <TotalTime>12604</TotalTime>
  <Words>3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Agency FB</vt:lpstr>
      <vt:lpstr>Arial</vt:lpstr>
      <vt:lpstr>Clarity</vt:lpstr>
      <vt:lpstr>Final Exam Review</vt:lpstr>
    </vt:vector>
  </TitlesOfParts>
  <Company>Otterbein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Machine Intelligence</dc:title>
  <dc:creator>David Stucki</dc:creator>
  <cp:lastModifiedBy>Stucki, David</cp:lastModifiedBy>
  <cp:revision>82</cp:revision>
  <dcterms:created xsi:type="dcterms:W3CDTF">2013-10-29T15:52:47Z</dcterms:created>
  <dcterms:modified xsi:type="dcterms:W3CDTF">2024-11-28T04:37:43Z</dcterms:modified>
</cp:coreProperties>
</file>