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960" r:id="rId1"/>
  </p:sldMasterIdLst>
  <p:sldIdLst>
    <p:sldId id="279" r:id="rId2"/>
  </p:sldIdLst>
  <p:sldSz cx="12192000" cy="6858000"/>
  <p:notesSz cx="6858000" cy="9144000"/>
  <p:embeddedFontLst>
    <p:embeddedFont>
      <p:font typeface="Agency FB" panose="020B0503020202020204" pitchFamily="34" charset="0"/>
      <p:regular r:id="rId3"/>
      <p:bold r:id="rId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B10C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792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font" Target="fonts/font1.fntdata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font" Target="fonts/font2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>
                <a:latin typeface="Agency FB" panose="020B05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Wednesday, November 27,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Wednesday, November 27,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Wednesday, November 27,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Wednesday, November 27,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Wednesday, November 27,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Wednesday, November 27,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Wednesday, November 27, 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Wednesday, November 27, 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Wednesday, November 27, 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Wednesday, November 27,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Wednesday, November 27,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Wednesday, November 27,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>
                <a:latin typeface="Agency FB" panose="020B0503020202020204" pitchFamily="34" charset="0"/>
                <a:cs typeface="Aparajita" panose="020B0604020202020204" pitchFamily="34" charset="0"/>
              </a:rPr>
              <a:t>Final Exam Review</a:t>
            </a:r>
            <a:endParaRPr lang="en-US" sz="3600" dirty="0">
              <a:latin typeface="Agency FB" panose="020B0503020202020204" pitchFamily="34" charset="0"/>
              <a:cs typeface="Aparajita" panose="020B0604020202020204" pitchFamily="34" charset="0"/>
            </a:endParaRPr>
          </a:p>
        </p:txBody>
      </p:sp>
      <p:pic>
        <p:nvPicPr>
          <p:cNvPr id="1026" name="Picture 2" descr="Final Exam">
            <a:extLst>
              <a:ext uri="{FF2B5EF4-FFF2-40B4-BE49-F238E27FC236}">
                <a16:creationId xmlns:a16="http://schemas.microsoft.com/office/drawing/2014/main" id="{EB646124-45BC-49A2-A1C5-75C3BEF4EA8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7737" y="476523"/>
            <a:ext cx="4135540" cy="6240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5DA94BEE-EE56-4DC9-A9E8-8494D567DF4D}"/>
              </a:ext>
            </a:extLst>
          </p:cNvPr>
          <p:cNvSpPr/>
          <p:nvPr/>
        </p:nvSpPr>
        <p:spPr>
          <a:xfrm>
            <a:off x="4955462" y="6194325"/>
            <a:ext cx="3805083" cy="57518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951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12604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Agency FB</vt:lpstr>
      <vt:lpstr>Arial</vt:lpstr>
      <vt:lpstr>Clarity</vt:lpstr>
      <vt:lpstr>Final Exam Review</vt:lpstr>
    </vt:vector>
  </TitlesOfParts>
  <Company>Otterbein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Intelligence</dc:title>
  <dc:creator>David Stucki</dc:creator>
  <cp:lastModifiedBy>Stucki, David</cp:lastModifiedBy>
  <cp:revision>82</cp:revision>
  <dcterms:created xsi:type="dcterms:W3CDTF">2013-10-29T15:52:47Z</dcterms:created>
  <dcterms:modified xsi:type="dcterms:W3CDTF">2024-11-28T04:37:43Z</dcterms:modified>
</cp:coreProperties>
</file>